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7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41"/>
    <p:restoredTop sz="94674"/>
  </p:normalViewPr>
  <p:slideViewPr>
    <p:cSldViewPr snapToGrid="0">
      <p:cViewPr varScale="1">
        <p:scale>
          <a:sx n="86" d="100"/>
          <a:sy n="86" d="100"/>
        </p:scale>
        <p:origin x="344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451"/>
            <a:ext cx="5829300" cy="3449308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3778"/>
            <a:ext cx="5143500" cy="2392040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3CB2B-C1DE-404A-9974-8D72CA6D2F39}" type="datetimeFigureOut">
              <a:rPr lang="de-DE" smtClean="0"/>
              <a:t>01.12.23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320F8-CC4C-FF49-AA70-8688D83421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7237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3CB2B-C1DE-404A-9974-8D72CA6D2F39}" type="datetimeFigureOut">
              <a:rPr lang="de-DE" smtClean="0"/>
              <a:t>01.12.23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320F8-CC4C-FF49-AA70-8688D83421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2476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87"/>
            <a:ext cx="1478756" cy="839622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87"/>
            <a:ext cx="4350544" cy="839622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3CB2B-C1DE-404A-9974-8D72CA6D2F39}" type="datetimeFigureOut">
              <a:rPr lang="de-DE" smtClean="0"/>
              <a:t>01.12.23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320F8-CC4C-FF49-AA70-8688D83421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4529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3CB2B-C1DE-404A-9974-8D72CA6D2F39}" type="datetimeFigureOut">
              <a:rPr lang="de-DE" smtClean="0"/>
              <a:t>01.12.23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320F8-CC4C-FF49-AA70-8688D83421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0101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70019"/>
            <a:ext cx="5915025" cy="4121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30289"/>
            <a:ext cx="5915025" cy="2167284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3CB2B-C1DE-404A-9974-8D72CA6D2F39}" type="datetimeFigureOut">
              <a:rPr lang="de-DE" smtClean="0"/>
              <a:t>01.12.23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320F8-CC4C-FF49-AA70-8688D83421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8675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436"/>
            <a:ext cx="2914650" cy="628627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436"/>
            <a:ext cx="2914650" cy="628627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3CB2B-C1DE-404A-9974-8D72CA6D2F39}" type="datetimeFigureOut">
              <a:rPr lang="de-DE" smtClean="0"/>
              <a:t>01.12.23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320F8-CC4C-FF49-AA70-8688D83421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5474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90"/>
            <a:ext cx="5915025" cy="1915009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736"/>
            <a:ext cx="2901255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9022"/>
            <a:ext cx="2901255" cy="532303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736"/>
            <a:ext cx="2915543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9022"/>
            <a:ext cx="2915543" cy="532303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3CB2B-C1DE-404A-9974-8D72CA6D2F39}" type="datetimeFigureOut">
              <a:rPr lang="de-DE" smtClean="0"/>
              <a:t>01.12.23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320F8-CC4C-FF49-AA70-8688D83421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1444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3CB2B-C1DE-404A-9974-8D72CA6D2F39}" type="datetimeFigureOut">
              <a:rPr lang="de-DE" smtClean="0"/>
              <a:t>01.12.23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320F8-CC4C-FF49-AA70-8688D83421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6167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3CB2B-C1DE-404A-9974-8D72CA6D2F39}" type="datetimeFigureOut">
              <a:rPr lang="de-DE" smtClean="0"/>
              <a:t>01.12.23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320F8-CC4C-FF49-AA70-8688D83421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9964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511"/>
            <a:ext cx="3471863" cy="704080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3CB2B-C1DE-404A-9974-8D72CA6D2F39}" type="datetimeFigureOut">
              <a:rPr lang="de-DE" smtClean="0"/>
              <a:t>01.12.23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320F8-CC4C-FF49-AA70-8688D83421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6232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511"/>
            <a:ext cx="3471863" cy="704080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3CB2B-C1DE-404A-9974-8D72CA6D2F39}" type="datetimeFigureOut">
              <a:rPr lang="de-DE" smtClean="0"/>
              <a:t>01.12.23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320F8-CC4C-FF49-AA70-8688D83421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3762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90"/>
            <a:ext cx="5915025" cy="1915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436"/>
            <a:ext cx="5915025" cy="628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3CB2B-C1DE-404A-9974-8D72CA6D2F39}" type="datetimeFigureOut">
              <a:rPr lang="de-DE" smtClean="0"/>
              <a:t>01.12.23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320F8-CC4C-FF49-AA70-8688D83421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1877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cebook.com/rund.um.den.rossmarkt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3936B8FA-D143-416B-8E46-EC448ECA57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8568" y="277466"/>
            <a:ext cx="1577498" cy="1577498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CEDAD583-A948-D450-2BE7-5EAB1499B48D}"/>
              </a:ext>
            </a:extLst>
          </p:cNvPr>
          <p:cNvSpPr txBox="1"/>
          <p:nvPr/>
        </p:nvSpPr>
        <p:spPr>
          <a:xfrm>
            <a:off x="706076" y="580437"/>
            <a:ext cx="3120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AutoNum type="arabicPeriod"/>
            </a:pPr>
            <a:r>
              <a:rPr lang="de-DE" dirty="0"/>
              <a:t>Roßmarkt-Winter- Tombola</a:t>
            </a:r>
          </a:p>
          <a:p>
            <a:pPr algn="ctr"/>
            <a:r>
              <a:rPr lang="de-DE" dirty="0"/>
              <a:t>02.12. – 23.12.2023</a:t>
            </a:r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6785E8B4-E2BC-8E9B-A360-BA90D08FC8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831141"/>
              </p:ext>
            </p:extLst>
          </p:nvPr>
        </p:nvGraphicFramePr>
        <p:xfrm>
          <a:off x="706076" y="1930960"/>
          <a:ext cx="5822192" cy="631787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57992">
                  <a:extLst>
                    <a:ext uri="{9D8B030D-6E8A-4147-A177-3AD203B41FA5}">
                      <a16:colId xmlns:a16="http://schemas.microsoft.com/office/drawing/2014/main" val="2775507195"/>
                    </a:ext>
                  </a:extLst>
                </a:gridCol>
                <a:gridCol w="1907529">
                  <a:extLst>
                    <a:ext uri="{9D8B030D-6E8A-4147-A177-3AD203B41FA5}">
                      <a16:colId xmlns:a16="http://schemas.microsoft.com/office/drawing/2014/main" val="1520974353"/>
                    </a:ext>
                  </a:extLst>
                </a:gridCol>
                <a:gridCol w="269693">
                  <a:extLst>
                    <a:ext uri="{9D8B030D-6E8A-4147-A177-3AD203B41FA5}">
                      <a16:colId xmlns:a16="http://schemas.microsoft.com/office/drawing/2014/main" val="3556224102"/>
                    </a:ext>
                  </a:extLst>
                </a:gridCol>
                <a:gridCol w="285557">
                  <a:extLst>
                    <a:ext uri="{9D8B030D-6E8A-4147-A177-3AD203B41FA5}">
                      <a16:colId xmlns:a16="http://schemas.microsoft.com/office/drawing/2014/main" val="3700311848"/>
                    </a:ext>
                  </a:extLst>
                </a:gridCol>
                <a:gridCol w="301421">
                  <a:extLst>
                    <a:ext uri="{9D8B030D-6E8A-4147-A177-3AD203B41FA5}">
                      <a16:colId xmlns:a16="http://schemas.microsoft.com/office/drawing/2014/main" val="520644661"/>
                    </a:ext>
                  </a:extLst>
                </a:gridCol>
              </a:tblGrid>
              <a:tr h="450790">
                <a:tc>
                  <a:txBody>
                    <a:bodyPr/>
                    <a:lstStyle/>
                    <a:p>
                      <a:r>
                        <a:rPr lang="de-DE" dirty="0"/>
                        <a:t>Geschäft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Adresse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8709679"/>
                  </a:ext>
                </a:extLst>
              </a:tr>
              <a:tr h="296018">
                <a:tc>
                  <a:txBody>
                    <a:bodyPr/>
                    <a:lstStyle/>
                    <a:p>
                      <a:r>
                        <a:rPr lang="de-DE" dirty="0"/>
                        <a:t>Musik-Dressler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Roßmarkt  7-9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1140148"/>
                  </a:ext>
                </a:extLst>
              </a:tr>
              <a:tr h="296018">
                <a:tc>
                  <a:txBody>
                    <a:bodyPr/>
                    <a:lstStyle/>
                    <a:p>
                      <a:r>
                        <a:rPr lang="de-DE" dirty="0"/>
                        <a:t>Violas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Roßmarkt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282455"/>
                  </a:ext>
                </a:extLst>
              </a:tr>
              <a:tr h="340921">
                <a:tc>
                  <a:txBody>
                    <a:bodyPr/>
                    <a:lstStyle/>
                    <a:p>
                      <a:r>
                        <a:rPr lang="de-DE" dirty="0"/>
                        <a:t>Blue 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Roßmarkt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4313227"/>
                  </a:ext>
                </a:extLst>
              </a:tr>
              <a:tr h="308007">
                <a:tc>
                  <a:txBody>
                    <a:bodyPr/>
                    <a:lstStyle/>
                    <a:p>
                      <a:r>
                        <a:rPr lang="de-DE" dirty="0"/>
                        <a:t>Friseur Bertram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Roßmarkt 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3541469"/>
                  </a:ext>
                </a:extLst>
              </a:tr>
              <a:tr h="308007">
                <a:tc>
                  <a:txBody>
                    <a:bodyPr/>
                    <a:lstStyle/>
                    <a:p>
                      <a:r>
                        <a:rPr lang="de-DE" dirty="0"/>
                        <a:t>Suppen- und Nudelhaus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dirty="0"/>
                        <a:t>Roßmarkt 8a + 17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4134499"/>
                  </a:ext>
                </a:extLst>
              </a:tr>
              <a:tr h="308007">
                <a:tc>
                  <a:txBody>
                    <a:bodyPr/>
                    <a:lstStyle/>
                    <a:p>
                      <a:r>
                        <a:rPr lang="de-DE" dirty="0"/>
                        <a:t>Colos-Saal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Roßmarkt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017653"/>
                  </a:ext>
                </a:extLst>
              </a:tr>
              <a:tr h="308007">
                <a:tc>
                  <a:txBody>
                    <a:bodyPr/>
                    <a:lstStyle/>
                    <a:p>
                      <a:r>
                        <a:rPr lang="de-DE" dirty="0"/>
                        <a:t>Optik Maiwald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Roßmarkt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2514516"/>
                  </a:ext>
                </a:extLst>
              </a:tr>
              <a:tr h="308007">
                <a:tc>
                  <a:txBody>
                    <a:bodyPr/>
                    <a:lstStyle/>
                    <a:p>
                      <a:r>
                        <a:rPr lang="de-DE" dirty="0"/>
                        <a:t>Witt Weiden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Roßmarkt 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0356963"/>
                  </a:ext>
                </a:extLst>
              </a:tr>
              <a:tr h="308007">
                <a:tc>
                  <a:txBody>
                    <a:bodyPr/>
                    <a:lstStyle/>
                    <a:p>
                      <a:r>
                        <a:rPr lang="de-DE" dirty="0"/>
                        <a:t>Panda Kinderladen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Roßmarkt 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1673634"/>
                  </a:ext>
                </a:extLst>
              </a:tr>
              <a:tr h="311703">
                <a:tc>
                  <a:txBody>
                    <a:bodyPr/>
                    <a:lstStyle/>
                    <a:p>
                      <a:r>
                        <a:rPr lang="de-DE" dirty="0"/>
                        <a:t>Sinnschätze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Roßmarkt 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1318800"/>
                  </a:ext>
                </a:extLst>
              </a:tr>
              <a:tr h="308007">
                <a:tc>
                  <a:txBody>
                    <a:bodyPr/>
                    <a:lstStyle/>
                    <a:p>
                      <a:r>
                        <a:rPr lang="de-DE" dirty="0"/>
                        <a:t>Falkner Friseure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Badergasse</a:t>
                      </a:r>
                      <a:r>
                        <a:rPr lang="de-DE" dirty="0"/>
                        <a:t> 3-5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643922"/>
                  </a:ext>
                </a:extLst>
              </a:tr>
              <a:tr h="308007">
                <a:tc>
                  <a:txBody>
                    <a:bodyPr/>
                    <a:lstStyle/>
                    <a:p>
                      <a:r>
                        <a:rPr lang="de-DE" dirty="0"/>
                        <a:t>Schönes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Roßmarkt 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3665076"/>
                  </a:ext>
                </a:extLst>
              </a:tr>
              <a:tr h="308007">
                <a:tc>
                  <a:txBody>
                    <a:bodyPr/>
                    <a:lstStyle/>
                    <a:p>
                      <a:r>
                        <a:rPr lang="de-DE" dirty="0"/>
                        <a:t>Brenz-Rickert Ernährungsberatung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Hinter der Eich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12910"/>
                  </a:ext>
                </a:extLst>
              </a:tr>
              <a:tr h="308007">
                <a:tc>
                  <a:txBody>
                    <a:bodyPr/>
                    <a:lstStyle/>
                    <a:p>
                      <a:r>
                        <a:rPr lang="de-DE" dirty="0"/>
                        <a:t>Bücherzimmer Keller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Roßmarkt 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4773719"/>
                  </a:ext>
                </a:extLst>
              </a:tr>
              <a:tr h="308007">
                <a:tc>
                  <a:txBody>
                    <a:bodyPr/>
                    <a:lstStyle/>
                    <a:p>
                      <a:r>
                        <a:rPr lang="de-DE" dirty="0"/>
                        <a:t>Holzwurm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Roßmarkt 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1324674"/>
                  </a:ext>
                </a:extLst>
              </a:tr>
              <a:tr h="308007">
                <a:tc>
                  <a:txBody>
                    <a:bodyPr/>
                    <a:lstStyle/>
                    <a:p>
                      <a:r>
                        <a:rPr lang="de-DE" dirty="0"/>
                        <a:t>Galerie Muschik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Roßmarkt 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3637063"/>
                  </a:ext>
                </a:extLst>
              </a:tr>
              <a:tr h="308007">
                <a:tc>
                  <a:txBody>
                    <a:bodyPr/>
                    <a:lstStyle/>
                    <a:p>
                      <a:r>
                        <a:rPr lang="de-DE" dirty="0"/>
                        <a:t>Fachbuch im Fachwerk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Roßmarkt 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3079507"/>
                  </a:ext>
                </a:extLst>
              </a:tr>
              <a:tr h="308007">
                <a:tc>
                  <a:txBody>
                    <a:bodyPr/>
                    <a:lstStyle/>
                    <a:p>
                      <a:r>
                        <a:rPr lang="de-DE" dirty="0"/>
                        <a:t>Atelier Esser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Roßmarkt 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65392"/>
                  </a:ext>
                </a:extLst>
              </a:tr>
              <a:tr h="308007">
                <a:tc>
                  <a:txBody>
                    <a:bodyPr/>
                    <a:lstStyle/>
                    <a:p>
                      <a:r>
                        <a:rPr lang="de-DE" dirty="0"/>
                        <a:t>Foto </a:t>
                      </a:r>
                      <a:r>
                        <a:rPr lang="de-DE" dirty="0" err="1"/>
                        <a:t>Alfen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Alexandrastrasse</a:t>
                      </a:r>
                      <a:r>
                        <a:rPr lang="de-DE" dirty="0"/>
                        <a:t> 1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299727"/>
                  </a:ext>
                </a:extLst>
              </a:tr>
            </a:tbl>
          </a:graphicData>
        </a:graphic>
      </p:graphicFrame>
      <p:sp>
        <p:nvSpPr>
          <p:cNvPr id="8" name="Textfeld 7">
            <a:extLst>
              <a:ext uri="{FF2B5EF4-FFF2-40B4-BE49-F238E27FC236}">
                <a16:creationId xmlns:a16="http://schemas.microsoft.com/office/drawing/2014/main" id="{CB9E745F-5766-A63D-653A-DEA74822DA4A}"/>
              </a:ext>
            </a:extLst>
          </p:cNvPr>
          <p:cNvSpPr txBox="1"/>
          <p:nvPr/>
        </p:nvSpPr>
        <p:spPr>
          <a:xfrm>
            <a:off x="654328" y="1456067"/>
            <a:ext cx="2878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Teilnehmende Geschäfte: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0146AED2-E1B7-CF75-7264-6A4E731763C1}"/>
              </a:ext>
            </a:extLst>
          </p:cNvPr>
          <p:cNvSpPr txBox="1"/>
          <p:nvPr/>
        </p:nvSpPr>
        <p:spPr>
          <a:xfrm>
            <a:off x="654328" y="8354400"/>
            <a:ext cx="58221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Auslosung: Mittwoch 27.12.2023 I 14:00 Uhr </a:t>
            </a:r>
            <a:r>
              <a:rPr lang="de-DE" sz="1600"/>
              <a:t>– Violas</a:t>
            </a:r>
          </a:p>
          <a:p>
            <a:r>
              <a:rPr lang="de-DE" sz="1600"/>
              <a:t>Veröffentlichung </a:t>
            </a:r>
            <a:r>
              <a:rPr lang="de-DE" sz="1600" dirty="0"/>
              <a:t>der Glücksnummern auf der Internetseite </a:t>
            </a:r>
            <a:r>
              <a:rPr lang="de-DE" sz="1600" b="1" dirty="0" err="1"/>
              <a:t>www.rund</a:t>
            </a:r>
            <a:r>
              <a:rPr lang="de-DE" sz="1600" b="1" dirty="0"/>
              <a:t>-um-den-</a:t>
            </a:r>
            <a:r>
              <a:rPr lang="de-DE" sz="1600" b="1" dirty="0" err="1"/>
              <a:t>rossmarkt.de</a:t>
            </a:r>
            <a:r>
              <a:rPr lang="de-DE" sz="1600" b="1" dirty="0"/>
              <a:t> </a:t>
            </a:r>
            <a:r>
              <a:rPr lang="de-DE" sz="1600" dirty="0"/>
              <a:t>oder auf </a:t>
            </a:r>
            <a:r>
              <a:rPr lang="de-DE" sz="1600" dirty="0" err="1"/>
              <a:t>facebook</a:t>
            </a:r>
            <a:r>
              <a:rPr lang="de-DE" sz="1600" dirty="0"/>
              <a:t> </a:t>
            </a:r>
            <a:r>
              <a:rPr lang="de-DE" sz="1600" b="1" dirty="0">
                <a:hlinkClick r:id="rId3"/>
              </a:rPr>
              <a:t>www.facebook.com/rund.um.den.rossmarkt</a:t>
            </a:r>
            <a:r>
              <a:rPr lang="de-DE" sz="1600" b="1" dirty="0"/>
              <a:t> </a:t>
            </a:r>
            <a:r>
              <a:rPr lang="de-DE" sz="1600" dirty="0"/>
              <a:t>und Aushang in den teilnehmenden Geschäften – siehe oben</a:t>
            </a:r>
            <a:endParaRPr lang="de-DE" sz="1600" b="1" dirty="0"/>
          </a:p>
        </p:txBody>
      </p:sp>
    </p:spTree>
    <p:extLst>
      <p:ext uri="{BB962C8B-B14F-4D97-AF65-F5344CB8AC3E}">
        <p14:creationId xmlns:p14="http://schemas.microsoft.com/office/powerpoint/2010/main" val="13510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133</Words>
  <Application>Microsoft Macintosh PowerPoint</Application>
  <PresentationFormat>Benutzerdefiniert</PresentationFormat>
  <Paragraphs>45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Hanna Hench-Haupt</dc:creator>
  <cp:lastModifiedBy>Hanna Hench-Haupt</cp:lastModifiedBy>
  <cp:revision>4</cp:revision>
  <cp:lastPrinted>2023-11-27T09:43:41Z</cp:lastPrinted>
  <dcterms:created xsi:type="dcterms:W3CDTF">2023-11-27T09:27:28Z</dcterms:created>
  <dcterms:modified xsi:type="dcterms:W3CDTF">2023-12-01T13:04:05Z</dcterms:modified>
</cp:coreProperties>
</file>