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/>
    <p:restoredTop sz="94674"/>
  </p:normalViewPr>
  <p:slideViewPr>
    <p:cSldViewPr snapToGrid="0">
      <p:cViewPr varScale="1">
        <p:scale>
          <a:sx n="86" d="100"/>
          <a:sy n="86" d="100"/>
        </p:scale>
        <p:origin x="3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23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47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52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10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67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47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44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16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96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23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76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3CB2B-C1DE-404A-9974-8D72CA6D2F39}" type="datetimeFigureOut">
              <a:rPr lang="de-DE" smtClean="0"/>
              <a:t>01.12.23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20F8-CC4C-FF49-AA70-8688D83421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87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rund.um.den.rossmark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36B8FA-D143-416B-8E46-EC448ECA5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568" y="277466"/>
            <a:ext cx="1577498" cy="15774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DAD583-A948-D450-2BE7-5EAB1499B48D}"/>
              </a:ext>
            </a:extLst>
          </p:cNvPr>
          <p:cNvSpPr txBox="1"/>
          <p:nvPr/>
        </p:nvSpPr>
        <p:spPr>
          <a:xfrm>
            <a:off x="706076" y="580437"/>
            <a:ext cx="3120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de-DE" dirty="0"/>
              <a:t>Roßmarkt-Winter- Tombola</a:t>
            </a:r>
          </a:p>
          <a:p>
            <a:pPr algn="ctr"/>
            <a:r>
              <a:rPr lang="de-DE" dirty="0"/>
              <a:t>02.12. – 23.12.2023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6785E8B4-E2BC-8E9B-A360-BA90D08FC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31141"/>
              </p:ext>
            </p:extLst>
          </p:nvPr>
        </p:nvGraphicFramePr>
        <p:xfrm>
          <a:off x="706076" y="1930960"/>
          <a:ext cx="5822192" cy="63178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7992">
                  <a:extLst>
                    <a:ext uri="{9D8B030D-6E8A-4147-A177-3AD203B41FA5}">
                      <a16:colId xmlns:a16="http://schemas.microsoft.com/office/drawing/2014/main" val="2775507195"/>
                    </a:ext>
                  </a:extLst>
                </a:gridCol>
                <a:gridCol w="1907529">
                  <a:extLst>
                    <a:ext uri="{9D8B030D-6E8A-4147-A177-3AD203B41FA5}">
                      <a16:colId xmlns:a16="http://schemas.microsoft.com/office/drawing/2014/main" val="1520974353"/>
                    </a:ext>
                  </a:extLst>
                </a:gridCol>
                <a:gridCol w="269693">
                  <a:extLst>
                    <a:ext uri="{9D8B030D-6E8A-4147-A177-3AD203B41FA5}">
                      <a16:colId xmlns:a16="http://schemas.microsoft.com/office/drawing/2014/main" val="3556224102"/>
                    </a:ext>
                  </a:extLst>
                </a:gridCol>
                <a:gridCol w="285557">
                  <a:extLst>
                    <a:ext uri="{9D8B030D-6E8A-4147-A177-3AD203B41FA5}">
                      <a16:colId xmlns:a16="http://schemas.microsoft.com/office/drawing/2014/main" val="3700311848"/>
                    </a:ext>
                  </a:extLst>
                </a:gridCol>
                <a:gridCol w="301421">
                  <a:extLst>
                    <a:ext uri="{9D8B030D-6E8A-4147-A177-3AD203B41FA5}">
                      <a16:colId xmlns:a16="http://schemas.microsoft.com/office/drawing/2014/main" val="520644661"/>
                    </a:ext>
                  </a:extLst>
                </a:gridCol>
              </a:tblGrid>
              <a:tr h="450790">
                <a:tc>
                  <a:txBody>
                    <a:bodyPr/>
                    <a:lstStyle/>
                    <a:p>
                      <a:r>
                        <a:rPr lang="de-DE" dirty="0"/>
                        <a:t>Geschäft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09679"/>
                  </a:ext>
                </a:extLst>
              </a:tr>
              <a:tr h="296018">
                <a:tc>
                  <a:txBody>
                    <a:bodyPr/>
                    <a:lstStyle/>
                    <a:p>
                      <a:r>
                        <a:rPr lang="de-DE" dirty="0"/>
                        <a:t>Musik-Dressler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 7-9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40148"/>
                  </a:ext>
                </a:extLst>
              </a:tr>
              <a:tr h="296018">
                <a:tc>
                  <a:txBody>
                    <a:bodyPr/>
                    <a:lstStyle/>
                    <a:p>
                      <a:r>
                        <a:rPr lang="de-DE" dirty="0"/>
                        <a:t>Violas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82455"/>
                  </a:ext>
                </a:extLst>
              </a:tr>
              <a:tr h="340921">
                <a:tc>
                  <a:txBody>
                    <a:bodyPr/>
                    <a:lstStyle/>
                    <a:p>
                      <a:r>
                        <a:rPr lang="de-DE" dirty="0"/>
                        <a:t>Blue 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313227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Friseur Bertram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41469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Suppen- und Nudelhaus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Roßmarkt 8a + 17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134499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Colos-Saal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17653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Optik Maiwald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514516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Witt Weiden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356963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Panda Kinderladen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73634"/>
                  </a:ext>
                </a:extLst>
              </a:tr>
              <a:tr h="311703">
                <a:tc>
                  <a:txBody>
                    <a:bodyPr/>
                    <a:lstStyle/>
                    <a:p>
                      <a:r>
                        <a:rPr lang="de-DE" dirty="0"/>
                        <a:t>Sinnschätze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318800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Falkner Friseure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Badergasse</a:t>
                      </a:r>
                      <a:r>
                        <a:rPr lang="de-DE" dirty="0"/>
                        <a:t> 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43922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Schönes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665076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Brenz-Rickert Ernährungsberatung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Hinter der Eich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2910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Bücherzimmer Keller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773719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Holzwurm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324674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Galerie Muschik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637063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Fachbuch im Fachwerk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79507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Atelier Esser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Roßmarkt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65392"/>
                  </a:ext>
                </a:extLst>
              </a:tr>
              <a:tr h="308007">
                <a:tc>
                  <a:txBody>
                    <a:bodyPr/>
                    <a:lstStyle/>
                    <a:p>
                      <a:r>
                        <a:rPr lang="de-DE" dirty="0"/>
                        <a:t>Foto </a:t>
                      </a:r>
                      <a:r>
                        <a:rPr lang="de-DE" dirty="0" err="1"/>
                        <a:t>Alfen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Alexandrastrasse</a:t>
                      </a:r>
                      <a:r>
                        <a:rPr lang="de-DE" dirty="0"/>
                        <a:t> 1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299727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CB9E745F-5766-A63D-653A-DEA74822DA4A}"/>
              </a:ext>
            </a:extLst>
          </p:cNvPr>
          <p:cNvSpPr txBox="1"/>
          <p:nvPr/>
        </p:nvSpPr>
        <p:spPr>
          <a:xfrm>
            <a:off x="654328" y="1456067"/>
            <a:ext cx="287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Teilnehmende Geschäfte: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146AED2-E1B7-CF75-7264-6A4E731763C1}"/>
              </a:ext>
            </a:extLst>
          </p:cNvPr>
          <p:cNvSpPr txBox="1"/>
          <p:nvPr/>
        </p:nvSpPr>
        <p:spPr>
          <a:xfrm>
            <a:off x="654328" y="8354400"/>
            <a:ext cx="5822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Auslosung: Mittwoch 27.12.2023 I 14:00 Uhr </a:t>
            </a:r>
            <a:r>
              <a:rPr lang="de-DE" sz="1600"/>
              <a:t>– Violas</a:t>
            </a:r>
          </a:p>
          <a:p>
            <a:r>
              <a:rPr lang="de-DE" sz="1600"/>
              <a:t>Veröffentlichung </a:t>
            </a:r>
            <a:r>
              <a:rPr lang="de-DE" sz="1600" dirty="0"/>
              <a:t>der Glücksnummern auf der Internetseite </a:t>
            </a:r>
            <a:r>
              <a:rPr lang="de-DE" sz="1600" b="1" dirty="0" err="1"/>
              <a:t>www.rund</a:t>
            </a:r>
            <a:r>
              <a:rPr lang="de-DE" sz="1600" b="1" dirty="0"/>
              <a:t>-um-den-</a:t>
            </a:r>
            <a:r>
              <a:rPr lang="de-DE" sz="1600" b="1" dirty="0" err="1"/>
              <a:t>rossmarkt.de</a:t>
            </a:r>
            <a:r>
              <a:rPr lang="de-DE" sz="1600" b="1" dirty="0"/>
              <a:t> </a:t>
            </a:r>
            <a:r>
              <a:rPr lang="de-DE" sz="1600" dirty="0"/>
              <a:t>oder auf </a:t>
            </a:r>
            <a:r>
              <a:rPr lang="de-DE" sz="1600" dirty="0" err="1"/>
              <a:t>facebook</a:t>
            </a:r>
            <a:r>
              <a:rPr lang="de-DE" sz="1600" dirty="0"/>
              <a:t> </a:t>
            </a:r>
            <a:r>
              <a:rPr lang="de-DE" sz="1600" b="1" dirty="0">
                <a:hlinkClick r:id="rId3"/>
              </a:rPr>
              <a:t>www.facebook.com/rund.um.den.rossmarkt</a:t>
            </a:r>
            <a:r>
              <a:rPr lang="de-DE" sz="1600" b="1" dirty="0"/>
              <a:t> </a:t>
            </a:r>
            <a:r>
              <a:rPr lang="de-DE" sz="1600" dirty="0"/>
              <a:t>und Aushang in den teilnehmenden Geschäften – siehe oben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35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133</Words>
  <Application>Microsoft Macintosh PowerPoint</Application>
  <PresentationFormat>Benutzerdefiniert</PresentationFormat>
  <Paragraphs>45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Hanna Hench-Haupt</dc:creator>
  <cp:lastModifiedBy>Hanna Hench-Haupt</cp:lastModifiedBy>
  <cp:revision>4</cp:revision>
  <cp:lastPrinted>2023-11-27T09:43:41Z</cp:lastPrinted>
  <dcterms:created xsi:type="dcterms:W3CDTF">2023-11-27T09:27:28Z</dcterms:created>
  <dcterms:modified xsi:type="dcterms:W3CDTF">2023-12-01T13:04:05Z</dcterms:modified>
</cp:coreProperties>
</file>